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5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101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76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000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36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69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40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47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60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75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569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61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A061EA-9651-42D4-999C-1BF5C0B69D65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E854F8-E8FB-4035-98F0-9CA231B45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57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9DCAC4B-20EF-088B-EAE2-6EE33A8C1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6268429-2591-6E0E-4A65-D815F1A14FF2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866604F-AEC4-638B-DAD9-9E1AEB9053DA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358045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2026-06-01T13:19:10Z</dcterms:created>
  <dcterms:modified xsi:type="dcterms:W3CDTF">2026-06-01T13:19:38Z</dcterms:modified>
</cp:coreProperties>
</file>